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09/07/2020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921500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09/07/2020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1718226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09/07/2020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9512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A5DFB928-1770-4D25-87CA-93038B059CD7}" type="datetimeFigureOut">
              <a:rPr lang="es-MX" smtClean="0"/>
              <a:t>09/07/2020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407758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5DFB928-1770-4D25-87CA-93038B059CD7}" type="datetimeFigureOut">
              <a:rPr lang="es-MX" smtClean="0"/>
              <a:t>09/07/2020</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4111318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A5DFB928-1770-4D25-87CA-93038B059CD7}" type="datetimeFigureOut">
              <a:rPr lang="es-MX" smtClean="0"/>
              <a:t>09/07/2020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79912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A5DFB928-1770-4D25-87CA-93038B059CD7}" type="datetimeFigureOut">
              <a:rPr lang="es-MX" smtClean="0"/>
              <a:t>09/07/2020</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33726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A5DFB928-1770-4D25-87CA-93038B059CD7}" type="datetimeFigureOut">
              <a:rPr lang="es-MX" smtClean="0"/>
              <a:t>09/07/2020</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108374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FB928-1770-4D25-87CA-93038B059CD7}" type="datetimeFigureOut">
              <a:rPr lang="es-MX" smtClean="0"/>
              <a:t>09/07/2020</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64806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DFB928-1770-4D25-87CA-93038B059CD7}" type="datetimeFigureOut">
              <a:rPr lang="es-MX" smtClean="0"/>
              <a:t>09/07/2020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353334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5DFB928-1770-4D25-87CA-93038B059CD7}" type="datetimeFigureOut">
              <a:rPr lang="es-MX" smtClean="0"/>
              <a:t>09/07/2020</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7E9C4-4239-4DB9-9F8E-2D68F7C3D060}" type="slidenum">
              <a:rPr lang="es-MX" smtClean="0"/>
              <a:t>‹Nº›</a:t>
            </a:fld>
            <a:endParaRPr lang="es-MX"/>
          </a:p>
        </p:txBody>
      </p:sp>
    </p:spTree>
    <p:extLst>
      <p:ext uri="{BB962C8B-B14F-4D97-AF65-F5344CB8AC3E}">
        <p14:creationId xmlns:p14="http://schemas.microsoft.com/office/powerpoint/2010/main" val="231494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FB928-1770-4D25-87CA-93038B059CD7}" type="datetimeFigureOut">
              <a:rPr lang="es-MX" smtClean="0"/>
              <a:t>09/07/2020</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7E9C4-4239-4DB9-9F8E-2D68F7C3D060}" type="slidenum">
              <a:rPr lang="es-MX" smtClean="0"/>
              <a:t>‹Nº›</a:t>
            </a:fld>
            <a:endParaRPr lang="es-MX"/>
          </a:p>
        </p:txBody>
      </p:sp>
    </p:spTree>
    <p:extLst>
      <p:ext uri="{BB962C8B-B14F-4D97-AF65-F5344CB8AC3E}">
        <p14:creationId xmlns:p14="http://schemas.microsoft.com/office/powerpoint/2010/main" val="95665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011284" y="1121434"/>
            <a:ext cx="7479102" cy="5262979"/>
          </a:xfrm>
          <a:prstGeom prst="rect">
            <a:avLst/>
          </a:prstGeom>
          <a:noFill/>
        </p:spPr>
        <p:txBody>
          <a:bodyPr wrap="square" rtlCol="0">
            <a:spAutoFit/>
          </a:bodyPr>
          <a:lstStyle/>
          <a:p>
            <a:r>
              <a:rPr lang="es-MX" sz="1200" b="1" dirty="0"/>
              <a:t>¿Qué es la canícula?</a:t>
            </a:r>
          </a:p>
          <a:p>
            <a:r>
              <a:rPr lang="es-MX" sz="1200" dirty="0"/>
              <a:t>Es un evento climático que sucede durante la estación de verano y se caracteriza por ser una sequía, es decir una disminución o ausencia de lluvia.</a:t>
            </a:r>
          </a:p>
          <a:p>
            <a:r>
              <a:rPr lang="es-MX" sz="1200" dirty="0" smtClean="0"/>
              <a:t>Se presenta en algunas regiones del país entre los meses de julio y agosto debido a que las lluvias disminuyen, al mismo tiempo que se dan altas temperaturas.</a:t>
            </a:r>
          </a:p>
          <a:p>
            <a:endParaRPr lang="es-MX" sz="1200" dirty="0" smtClean="0"/>
          </a:p>
          <a:p>
            <a:r>
              <a:rPr lang="es-MX" sz="1200" dirty="0" smtClean="0"/>
              <a:t>Las lluvias disminuyen porque los vientos alisios, al soplar con fuerza desde el Este, impiden la formación de nubes sobre el océano, con lo cual se reducen las lluvias en el parte del territorio continental.</a:t>
            </a:r>
          </a:p>
          <a:p>
            <a:endParaRPr lang="es-MX" sz="1200" dirty="0" smtClean="0"/>
          </a:p>
          <a:p>
            <a:r>
              <a:rPr lang="es-MX" sz="1200" dirty="0" smtClean="0"/>
              <a:t>La canícula comienza unas semanas después del solsticio de verano, el cual ocurre el día 21 de junio.</a:t>
            </a:r>
          </a:p>
          <a:p>
            <a:endParaRPr lang="es-MX" sz="1200" dirty="0" smtClean="0"/>
          </a:p>
          <a:p>
            <a:r>
              <a:rPr lang="es-MX" sz="1200" dirty="0" smtClean="0"/>
              <a:t>La palabra canícula deriva de la palabra “canes”, que significa “perros”, y su alusión al fenómeno de calor abrasivo tiene una base astronómica, ya que se refiere a la constelación del Can Mayor (Canícula) y su estrella Sirio “La Abrasadora”, cuya primera aparición en el horizonte coincidía con el fenómeno de calor excesivo.</a:t>
            </a:r>
          </a:p>
          <a:p>
            <a:endParaRPr lang="es-MX" sz="1200" dirty="0" smtClean="0"/>
          </a:p>
          <a:p>
            <a:r>
              <a:rPr lang="es-MX" sz="1200" dirty="0" smtClean="0"/>
              <a:t>La canícula se caracteriza por: temperaturas superiores a 37 grados Celsius, disminución de lluvias, calentamiento del aire y cielos despejados.</a:t>
            </a:r>
          </a:p>
          <a:p>
            <a:endParaRPr lang="es-MX" sz="1200" dirty="0" smtClean="0"/>
          </a:p>
          <a:p>
            <a:r>
              <a:rPr lang="es-MX" sz="1200" dirty="0" smtClean="0"/>
              <a:t>En México, los estados que sufren mayor afectación por la canícula son: Campeche, Colima, Chiapas, Guerrero, Hidalgo, Michoacán, Morelos, Nuevo León, Oaxaca, Puebla, Quintana Roo, San Luis Potosí, Tabasco, Tamaulipas, Tlaxcala, Veracruz y Yucatán.</a:t>
            </a:r>
          </a:p>
          <a:p>
            <a:endParaRPr lang="es-MX" sz="1200" dirty="0" smtClean="0"/>
          </a:p>
          <a:p>
            <a:r>
              <a:rPr lang="es-MX" sz="1200" dirty="0" smtClean="0"/>
              <a:t>Existen recomendaciones para prevenir posibles efectos negativos de la canícula a la salud. Entre ellas: mantener la hidratación, usar protección solar, evitar exposición al sol y actividades a la intemperie entre las 10 de la mañana y las 4 de la tarde, así como y usar sombrillas, gorras o sombreros.</a:t>
            </a:r>
          </a:p>
          <a:p>
            <a:endParaRPr lang="es-MX" sz="1200" dirty="0" smtClean="0"/>
          </a:p>
          <a:p>
            <a:r>
              <a:rPr lang="es-MX" sz="1200" dirty="0" smtClean="0"/>
              <a:t>La duración de la canícula es de aproximadamente 40 días. Inicia a mediados del mes de julio y termina a finales de agosto.</a:t>
            </a:r>
            <a:endParaRPr lang="es-MX" sz="1200"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623" y="991875"/>
            <a:ext cx="2661235" cy="3796115"/>
          </a:xfrm>
          <a:prstGeom prst="rect">
            <a:avLst/>
          </a:prstGeom>
        </p:spPr>
      </p:pic>
      <p:pic>
        <p:nvPicPr>
          <p:cNvPr id="6" name="Imagen 5"/>
          <p:cNvPicPr>
            <a:picLocks noChangeAspect="1"/>
          </p:cNvPicPr>
          <p:nvPr/>
        </p:nvPicPr>
        <p:blipFill>
          <a:blip r:embed="rId3"/>
          <a:stretch>
            <a:fillRect/>
          </a:stretch>
        </p:blipFill>
        <p:spPr>
          <a:xfrm>
            <a:off x="934942" y="68439"/>
            <a:ext cx="863298" cy="880550"/>
          </a:xfrm>
          <a:prstGeom prst="rect">
            <a:avLst/>
          </a:prstGeom>
        </p:spPr>
      </p:pic>
      <p:sp>
        <p:nvSpPr>
          <p:cNvPr id="7" name="Rectángulo 6"/>
          <p:cNvSpPr/>
          <p:nvPr/>
        </p:nvSpPr>
        <p:spPr>
          <a:xfrm>
            <a:off x="2079720" y="759454"/>
            <a:ext cx="8807570" cy="1466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rgbClr val="C00000"/>
              </a:solidFill>
            </a:endParaRPr>
          </a:p>
        </p:txBody>
      </p:sp>
      <p:sp>
        <p:nvSpPr>
          <p:cNvPr id="8" name="CuadroTexto 7"/>
          <p:cNvSpPr txBox="1"/>
          <p:nvPr/>
        </p:nvSpPr>
        <p:spPr>
          <a:xfrm>
            <a:off x="2441275" y="232913"/>
            <a:ext cx="8143336" cy="369332"/>
          </a:xfrm>
          <a:prstGeom prst="rect">
            <a:avLst/>
          </a:prstGeom>
          <a:noFill/>
        </p:spPr>
        <p:txBody>
          <a:bodyPr wrap="square" rtlCol="0">
            <a:spAutoFit/>
          </a:bodyPr>
          <a:lstStyle/>
          <a:p>
            <a:pPr algn="ctr"/>
            <a:r>
              <a:rPr lang="es-MX" b="1" dirty="0" smtClean="0">
                <a:solidFill>
                  <a:srgbClr val="FF0000"/>
                </a:solidFill>
              </a:rPr>
              <a:t>NOTICIAS DE SEGURIDAD Y MEDIO AMBIENTE</a:t>
            </a:r>
            <a:endParaRPr lang="es-MX" b="1" dirty="0">
              <a:solidFill>
                <a:srgbClr val="FF0000"/>
              </a:solidFill>
            </a:endParaRPr>
          </a:p>
        </p:txBody>
      </p:sp>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346" y="4873762"/>
            <a:ext cx="3310747" cy="1909086"/>
          </a:xfrm>
          <a:prstGeom prst="rect">
            <a:avLst/>
          </a:prstGeom>
        </p:spPr>
      </p:pic>
    </p:spTree>
    <p:extLst>
      <p:ext uri="{BB962C8B-B14F-4D97-AF65-F5344CB8AC3E}">
        <p14:creationId xmlns:p14="http://schemas.microsoft.com/office/powerpoint/2010/main" val="1101949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350</Words>
  <Application>Microsoft Office PowerPoint</Application>
  <PresentationFormat>Panorámica</PresentationFormat>
  <Paragraphs>18</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1</cp:revision>
  <dcterms:created xsi:type="dcterms:W3CDTF">2020-07-09T14:01:21Z</dcterms:created>
  <dcterms:modified xsi:type="dcterms:W3CDTF">2020-07-09T14:01:58Z</dcterms:modified>
</cp:coreProperties>
</file>