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15/07/2020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150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15/07/2020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822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15/07/2020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2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15/07/2020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58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15/07/2020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31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15/07/2020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12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15/07/2020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726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15/07/2020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374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15/07/2020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06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15/07/2020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3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15/07/2020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494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FB928-1770-4D25-87CA-93038B059CD7}" type="datetimeFigureOut">
              <a:rPr lang="es-MX" smtClean="0"/>
              <a:t>15/07/2020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665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22514" y="3032238"/>
            <a:ext cx="1153885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Para hoy, un canal de baja presión se extenderá desde el noroeste hasta el centro del país, interaccionará con la entrada de humedad proveniente del Golfo de México y Océano Pacífico, ocasionará chubascos y lluvias fuertes acompañados de actividad eléctrica en el noroeste, norte y centro del territorio nacional, incluyendo el Valle de México, mientras que un segundo canal de baja presión se extenderá sobre la Península de Yucatán, ocasionando lluvias fuertes en Yucatán y chubascos en Campeche y Quintana Roo.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La onda tropical No. 16 se desplazará sobre el occidente del país, ocasionará lluvias puntuales fuertes acompañadas de actividad eléctrica y posibles granizadas sobre dicha región.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La onda tropical No. 17 recorrerá el sureste de México, generando lluvias fuertes en Guerrero, Oaxaca y Veracruz, así como muy fuertes en Chiapas.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Se mantendrán temperaturas máximas superiores a 40°C en los estados de la Península de Yucatán, norte, noreste y sur de México.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Mesa del Norte: Cielo nublado por la tarde con lluvias puntuales fuertes en Chihuahua y chubascos en Durango y Zacatecas, las lluvias se acompañaran de descargas eléctricas, además se prevén lluvias aisladas en San Luis Potosí y Aguascalientes. Ambiente muy caluroso en el norte de la región. Viento del este de 20 a 35 km/h con rachas de 60 a 70 km/h y posibles tolvaneras en Chihuahua, Coahuila y Nuevo León, así como rachas de 50 a 60 km/h en Durango, Zacatecas y San Luis Potosí.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942" y="68439"/>
            <a:ext cx="863298" cy="88055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079720" y="759454"/>
            <a:ext cx="8807570" cy="14664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C0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441275" y="232913"/>
            <a:ext cx="814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0000"/>
                </a:solidFill>
              </a:rPr>
              <a:t>NOTICIAS DE SEGURIDAD Y MEDIO AMBIENTE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326672" y="2723223"/>
            <a:ext cx="5930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cap="all" dirty="0">
                <a:solidFill>
                  <a:schemeClr val="accent6">
                    <a:lumMod val="75000"/>
                  </a:schemeClr>
                </a:solidFill>
              </a:rPr>
              <a:t>CONTINÚA OLA DE CALOR; PREVÉN 37°C PARA HOY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5664" y="981379"/>
            <a:ext cx="3532555" cy="166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49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281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4</cp:revision>
  <dcterms:created xsi:type="dcterms:W3CDTF">2020-07-09T14:01:21Z</dcterms:created>
  <dcterms:modified xsi:type="dcterms:W3CDTF">2020-07-15T14:26:45Z</dcterms:modified>
</cp:coreProperties>
</file>