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MX"/>
          </a:p>
        </p:txBody>
      </p:sp>
      <p:sp>
        <p:nvSpPr>
          <p:cNvPr id="4" name="Marcador de fecha 3"/>
          <p:cNvSpPr>
            <a:spLocks noGrp="1"/>
          </p:cNvSpPr>
          <p:nvPr>
            <p:ph type="dt" sz="half" idx="10"/>
          </p:nvPr>
        </p:nvSpPr>
        <p:spPr/>
        <p:txBody>
          <a:bodyPr/>
          <a:lstStyle/>
          <a:p>
            <a:fld id="{A5DFB928-1770-4D25-87CA-93038B059CD7}" type="datetimeFigureOut">
              <a:rPr lang="es-MX" smtClean="0"/>
              <a:t>20/07/2020</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4607E9C4-4239-4DB9-9F8E-2D68F7C3D060}" type="slidenum">
              <a:rPr lang="es-MX" smtClean="0"/>
              <a:t>‹Nº›</a:t>
            </a:fld>
            <a:endParaRPr lang="es-MX"/>
          </a:p>
        </p:txBody>
      </p:sp>
    </p:spTree>
    <p:extLst>
      <p:ext uri="{BB962C8B-B14F-4D97-AF65-F5344CB8AC3E}">
        <p14:creationId xmlns:p14="http://schemas.microsoft.com/office/powerpoint/2010/main" val="39215008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A5DFB928-1770-4D25-87CA-93038B059CD7}" type="datetimeFigureOut">
              <a:rPr lang="es-MX" smtClean="0"/>
              <a:t>20/07/2020</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4607E9C4-4239-4DB9-9F8E-2D68F7C3D060}" type="slidenum">
              <a:rPr lang="es-MX" smtClean="0"/>
              <a:t>‹Nº›</a:t>
            </a:fld>
            <a:endParaRPr lang="es-MX"/>
          </a:p>
        </p:txBody>
      </p:sp>
    </p:spTree>
    <p:extLst>
      <p:ext uri="{BB962C8B-B14F-4D97-AF65-F5344CB8AC3E}">
        <p14:creationId xmlns:p14="http://schemas.microsoft.com/office/powerpoint/2010/main" val="17182269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A5DFB928-1770-4D25-87CA-93038B059CD7}" type="datetimeFigureOut">
              <a:rPr lang="es-MX" smtClean="0"/>
              <a:t>20/07/2020</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4607E9C4-4239-4DB9-9F8E-2D68F7C3D060}" type="slidenum">
              <a:rPr lang="es-MX" smtClean="0"/>
              <a:t>‹Nº›</a:t>
            </a:fld>
            <a:endParaRPr lang="es-MX"/>
          </a:p>
        </p:txBody>
      </p:sp>
    </p:spTree>
    <p:extLst>
      <p:ext uri="{BB962C8B-B14F-4D97-AF65-F5344CB8AC3E}">
        <p14:creationId xmlns:p14="http://schemas.microsoft.com/office/powerpoint/2010/main" val="395122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A5DFB928-1770-4D25-87CA-93038B059CD7}" type="datetimeFigureOut">
              <a:rPr lang="es-MX" smtClean="0"/>
              <a:t>20/07/2020</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4607E9C4-4239-4DB9-9F8E-2D68F7C3D060}" type="slidenum">
              <a:rPr lang="es-MX" smtClean="0"/>
              <a:t>‹Nº›</a:t>
            </a:fld>
            <a:endParaRPr lang="es-MX"/>
          </a:p>
        </p:txBody>
      </p:sp>
    </p:spTree>
    <p:extLst>
      <p:ext uri="{BB962C8B-B14F-4D97-AF65-F5344CB8AC3E}">
        <p14:creationId xmlns:p14="http://schemas.microsoft.com/office/powerpoint/2010/main" val="40775873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A5DFB928-1770-4D25-87CA-93038B059CD7}" type="datetimeFigureOut">
              <a:rPr lang="es-MX" smtClean="0"/>
              <a:t>20/07/2020</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4607E9C4-4239-4DB9-9F8E-2D68F7C3D060}" type="slidenum">
              <a:rPr lang="es-MX" smtClean="0"/>
              <a:t>‹Nº›</a:t>
            </a:fld>
            <a:endParaRPr lang="es-MX"/>
          </a:p>
        </p:txBody>
      </p:sp>
    </p:spTree>
    <p:extLst>
      <p:ext uri="{BB962C8B-B14F-4D97-AF65-F5344CB8AC3E}">
        <p14:creationId xmlns:p14="http://schemas.microsoft.com/office/powerpoint/2010/main" val="41113186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A5DFB928-1770-4D25-87CA-93038B059CD7}" type="datetimeFigureOut">
              <a:rPr lang="es-MX" smtClean="0"/>
              <a:t>20/07/2020</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4607E9C4-4239-4DB9-9F8E-2D68F7C3D060}" type="slidenum">
              <a:rPr lang="es-MX" smtClean="0"/>
              <a:t>‹Nº›</a:t>
            </a:fld>
            <a:endParaRPr lang="es-MX"/>
          </a:p>
        </p:txBody>
      </p:sp>
    </p:spTree>
    <p:extLst>
      <p:ext uri="{BB962C8B-B14F-4D97-AF65-F5344CB8AC3E}">
        <p14:creationId xmlns:p14="http://schemas.microsoft.com/office/powerpoint/2010/main" val="2799123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A5DFB928-1770-4D25-87CA-93038B059CD7}" type="datetimeFigureOut">
              <a:rPr lang="es-MX" smtClean="0"/>
              <a:t>20/07/2020</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4607E9C4-4239-4DB9-9F8E-2D68F7C3D060}" type="slidenum">
              <a:rPr lang="es-MX" smtClean="0"/>
              <a:t>‹Nº›</a:t>
            </a:fld>
            <a:endParaRPr lang="es-MX"/>
          </a:p>
        </p:txBody>
      </p:sp>
    </p:spTree>
    <p:extLst>
      <p:ext uri="{BB962C8B-B14F-4D97-AF65-F5344CB8AC3E}">
        <p14:creationId xmlns:p14="http://schemas.microsoft.com/office/powerpoint/2010/main" val="23372650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A5DFB928-1770-4D25-87CA-93038B059CD7}" type="datetimeFigureOut">
              <a:rPr lang="es-MX" smtClean="0"/>
              <a:t>20/07/2020</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4607E9C4-4239-4DB9-9F8E-2D68F7C3D060}" type="slidenum">
              <a:rPr lang="es-MX" smtClean="0"/>
              <a:t>‹Nº›</a:t>
            </a:fld>
            <a:endParaRPr lang="es-MX"/>
          </a:p>
        </p:txBody>
      </p:sp>
    </p:spTree>
    <p:extLst>
      <p:ext uri="{BB962C8B-B14F-4D97-AF65-F5344CB8AC3E}">
        <p14:creationId xmlns:p14="http://schemas.microsoft.com/office/powerpoint/2010/main" val="1083743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A5DFB928-1770-4D25-87CA-93038B059CD7}" type="datetimeFigureOut">
              <a:rPr lang="es-MX" smtClean="0"/>
              <a:t>20/07/2020</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4607E9C4-4239-4DB9-9F8E-2D68F7C3D060}" type="slidenum">
              <a:rPr lang="es-MX" smtClean="0"/>
              <a:t>‹Nº›</a:t>
            </a:fld>
            <a:endParaRPr lang="es-MX"/>
          </a:p>
        </p:txBody>
      </p:sp>
    </p:spTree>
    <p:extLst>
      <p:ext uri="{BB962C8B-B14F-4D97-AF65-F5344CB8AC3E}">
        <p14:creationId xmlns:p14="http://schemas.microsoft.com/office/powerpoint/2010/main" val="36480635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A5DFB928-1770-4D25-87CA-93038B059CD7}" type="datetimeFigureOut">
              <a:rPr lang="es-MX" smtClean="0"/>
              <a:t>20/07/2020</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4607E9C4-4239-4DB9-9F8E-2D68F7C3D060}" type="slidenum">
              <a:rPr lang="es-MX" smtClean="0"/>
              <a:t>‹Nº›</a:t>
            </a:fld>
            <a:endParaRPr lang="es-MX"/>
          </a:p>
        </p:txBody>
      </p:sp>
    </p:spTree>
    <p:extLst>
      <p:ext uri="{BB962C8B-B14F-4D97-AF65-F5344CB8AC3E}">
        <p14:creationId xmlns:p14="http://schemas.microsoft.com/office/powerpoint/2010/main" val="35333430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A5DFB928-1770-4D25-87CA-93038B059CD7}" type="datetimeFigureOut">
              <a:rPr lang="es-MX" smtClean="0"/>
              <a:t>20/07/2020</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4607E9C4-4239-4DB9-9F8E-2D68F7C3D060}" type="slidenum">
              <a:rPr lang="es-MX" smtClean="0"/>
              <a:t>‹Nº›</a:t>
            </a:fld>
            <a:endParaRPr lang="es-MX"/>
          </a:p>
        </p:txBody>
      </p:sp>
    </p:spTree>
    <p:extLst>
      <p:ext uri="{BB962C8B-B14F-4D97-AF65-F5344CB8AC3E}">
        <p14:creationId xmlns:p14="http://schemas.microsoft.com/office/powerpoint/2010/main" val="2314942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DFB928-1770-4D25-87CA-93038B059CD7}" type="datetimeFigureOut">
              <a:rPr lang="es-MX" smtClean="0"/>
              <a:t>20/07/2020</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07E9C4-4239-4DB9-9F8E-2D68F7C3D060}" type="slidenum">
              <a:rPr lang="es-MX" smtClean="0"/>
              <a:t>‹Nº›</a:t>
            </a:fld>
            <a:endParaRPr lang="es-MX"/>
          </a:p>
        </p:txBody>
      </p:sp>
    </p:spTree>
    <p:extLst>
      <p:ext uri="{BB962C8B-B14F-4D97-AF65-F5344CB8AC3E}">
        <p14:creationId xmlns:p14="http://schemas.microsoft.com/office/powerpoint/2010/main" val="9566539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95794" y="2848715"/>
            <a:ext cx="11904617" cy="4001095"/>
          </a:xfrm>
          <a:prstGeom prst="rect">
            <a:avLst/>
          </a:prstGeom>
          <a:noFill/>
        </p:spPr>
        <p:txBody>
          <a:bodyPr wrap="square" rtlCol="0">
            <a:spAutoFit/>
          </a:bodyPr>
          <a:lstStyle/>
          <a:p>
            <a:r>
              <a:rPr lang="es-MX" sz="1400" dirty="0">
                <a:latin typeface="Arial" panose="020B0604020202020204" pitchFamily="34" charset="0"/>
                <a:cs typeface="Arial" panose="020B0604020202020204" pitchFamily="34" charset="0"/>
              </a:rPr>
              <a:t>La medición de la semana próxima será muy importante para decidir si nos mantenemos en naranja o se regresa a </a:t>
            </a:r>
            <a:r>
              <a:rPr lang="es-MX" sz="1400" dirty="0" smtClean="0">
                <a:latin typeface="Arial" panose="020B0604020202020204" pitchFamily="34" charset="0"/>
                <a:cs typeface="Arial" panose="020B0604020202020204" pitchFamily="34" charset="0"/>
              </a:rPr>
              <a:t>rojo.</a:t>
            </a:r>
          </a:p>
          <a:p>
            <a:endParaRPr lang="es-MX" sz="1400" dirty="0">
              <a:latin typeface="Arial" panose="020B0604020202020204" pitchFamily="34" charset="0"/>
              <a:cs typeface="Arial" panose="020B0604020202020204" pitchFamily="34" charset="0"/>
            </a:endParaRPr>
          </a:p>
          <a:p>
            <a:r>
              <a:rPr lang="es-MX" dirty="0"/>
              <a:t>La </a:t>
            </a:r>
            <a:r>
              <a:rPr lang="es-MX" b="1" dirty="0"/>
              <a:t>Secretaría de Salud</a:t>
            </a:r>
            <a:r>
              <a:rPr lang="es-MX" dirty="0"/>
              <a:t> estatal señaló que</a:t>
            </a:r>
            <a:r>
              <a:rPr lang="es-MX" b="1" dirty="0"/>
              <a:t> Chihuahua</a:t>
            </a:r>
            <a:r>
              <a:rPr lang="es-MX" dirty="0"/>
              <a:t> se quedó a un dígito de regresar al </a:t>
            </a:r>
            <a:r>
              <a:rPr lang="es-MX" b="1" dirty="0"/>
              <a:t>semáforo rojo</a:t>
            </a:r>
            <a:r>
              <a:rPr lang="es-MX" dirty="0"/>
              <a:t> conforme a la última medición conjunta de las autoridades federales en el sistema de semaforización, por lo que la medición de la semana próxima será muy importante para decidir si nos mantenemos en naranja o se regresa a rojo.</a:t>
            </a:r>
          </a:p>
          <a:p>
            <a:r>
              <a:rPr lang="es-MX" dirty="0"/>
              <a:t>Al respecto, la subdirectora de Medicina Preventiva y Promoción de la Salud, </a:t>
            </a:r>
            <a:r>
              <a:rPr lang="es-MX" b="1" dirty="0"/>
              <a:t>Leticia Ruiz González</a:t>
            </a:r>
            <a:r>
              <a:rPr lang="es-MX" dirty="0"/>
              <a:t>, explicó que en la revisión de los indicadores como son: la ocupación hospitalaria, los niveles de contagio y velocidad de propagación, entre otros</a:t>
            </a:r>
            <a:r>
              <a:rPr lang="es-MX" dirty="0" smtClean="0"/>
              <a:t>.</a:t>
            </a:r>
          </a:p>
          <a:p>
            <a:r>
              <a:rPr lang="es-MX" dirty="0"/>
              <a:t>La Dra. Leticia Ruiz explicó que hace unas semanas se ponderaban cuatro indicadores y ahora se ponderan 10, cada uno de los cuales tiene un peso, una calificación y un peso proporcional al riesgo que se tiene de perder más vidas</a:t>
            </a:r>
            <a:r>
              <a:rPr lang="es-MX" dirty="0" smtClean="0"/>
              <a:t>.</a:t>
            </a:r>
          </a:p>
          <a:p>
            <a:r>
              <a:rPr lang="es-MX" dirty="0"/>
              <a:t>Agregó que Chihuahua había permanecido estable durante las semanas previas, pero entre la semana pasada y la presente tenemos tendencia a la alza de los contagios y de las ocupaciones en hospitales, siendo este último el dato más preocupante.</a:t>
            </a:r>
            <a:endParaRPr lang="es-MX" dirty="0" smtClean="0"/>
          </a:p>
          <a:p>
            <a:endParaRPr lang="es-MX" dirty="0"/>
          </a:p>
          <a:p>
            <a:endParaRPr lang="es-MX" dirty="0"/>
          </a:p>
          <a:p>
            <a:endParaRPr lang="es-MX" sz="1400" dirty="0" smtClean="0">
              <a:latin typeface="Arial" panose="020B0604020202020204" pitchFamily="34" charset="0"/>
              <a:cs typeface="Arial" panose="020B0604020202020204" pitchFamily="34" charset="0"/>
            </a:endParaRPr>
          </a:p>
          <a:p>
            <a:endParaRPr lang="es-MX" sz="1400" dirty="0">
              <a:latin typeface="Arial" panose="020B0604020202020204" pitchFamily="34" charset="0"/>
              <a:cs typeface="Arial" panose="020B0604020202020204" pitchFamily="34" charset="0"/>
            </a:endParaRPr>
          </a:p>
        </p:txBody>
      </p:sp>
      <p:pic>
        <p:nvPicPr>
          <p:cNvPr id="6" name="Imagen 5"/>
          <p:cNvPicPr>
            <a:picLocks noChangeAspect="1"/>
          </p:cNvPicPr>
          <p:nvPr/>
        </p:nvPicPr>
        <p:blipFill>
          <a:blip r:embed="rId2"/>
          <a:stretch>
            <a:fillRect/>
          </a:stretch>
        </p:blipFill>
        <p:spPr>
          <a:xfrm>
            <a:off x="464679" y="232913"/>
            <a:ext cx="863298" cy="880550"/>
          </a:xfrm>
          <a:prstGeom prst="rect">
            <a:avLst/>
          </a:prstGeom>
        </p:spPr>
      </p:pic>
      <p:sp>
        <p:nvSpPr>
          <p:cNvPr id="7" name="Rectángulo 6"/>
          <p:cNvSpPr/>
          <p:nvPr/>
        </p:nvSpPr>
        <p:spPr>
          <a:xfrm>
            <a:off x="2079720" y="759454"/>
            <a:ext cx="8807570" cy="146649"/>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rgbClr val="C00000"/>
              </a:solidFill>
            </a:endParaRPr>
          </a:p>
        </p:txBody>
      </p:sp>
      <p:sp>
        <p:nvSpPr>
          <p:cNvPr id="8" name="CuadroTexto 7"/>
          <p:cNvSpPr txBox="1"/>
          <p:nvPr/>
        </p:nvSpPr>
        <p:spPr>
          <a:xfrm>
            <a:off x="2441275" y="232913"/>
            <a:ext cx="8143336" cy="369332"/>
          </a:xfrm>
          <a:prstGeom prst="rect">
            <a:avLst/>
          </a:prstGeom>
          <a:noFill/>
        </p:spPr>
        <p:txBody>
          <a:bodyPr wrap="square" rtlCol="0">
            <a:spAutoFit/>
          </a:bodyPr>
          <a:lstStyle/>
          <a:p>
            <a:pPr algn="ctr"/>
            <a:r>
              <a:rPr lang="es-MX" b="1" dirty="0" smtClean="0">
                <a:solidFill>
                  <a:srgbClr val="FF0000"/>
                </a:solidFill>
              </a:rPr>
              <a:t>NOTICIAS DE SEGURIDAD Y MEDIO AMBIENTE</a:t>
            </a:r>
            <a:endParaRPr lang="es-MX" b="1" dirty="0">
              <a:solidFill>
                <a:srgbClr val="FF0000"/>
              </a:solidFill>
            </a:endParaRPr>
          </a:p>
        </p:txBody>
      </p:sp>
      <p:sp>
        <p:nvSpPr>
          <p:cNvPr id="3" name="CuadroTexto 2"/>
          <p:cNvSpPr txBox="1"/>
          <p:nvPr/>
        </p:nvSpPr>
        <p:spPr>
          <a:xfrm>
            <a:off x="3091541" y="2562957"/>
            <a:ext cx="8168642" cy="369332"/>
          </a:xfrm>
          <a:prstGeom prst="rect">
            <a:avLst/>
          </a:prstGeom>
          <a:noFill/>
        </p:spPr>
        <p:txBody>
          <a:bodyPr wrap="square" rtlCol="0">
            <a:spAutoFit/>
          </a:bodyPr>
          <a:lstStyle/>
          <a:p>
            <a:r>
              <a:rPr lang="es-MX" b="1" cap="all" dirty="0">
                <a:solidFill>
                  <a:srgbClr val="FF0000"/>
                </a:solidFill>
              </a:rPr>
              <a:t>Chihuahua, a un dígito de regresar al Semáforo Rojo; advierte Salud</a:t>
            </a:r>
            <a:endParaRPr lang="es-MX" b="1" cap="all" dirty="0">
              <a:solidFill>
                <a:srgbClr val="FF0000"/>
              </a:solidFill>
            </a:endParaRPr>
          </a:p>
        </p:txBody>
      </p:sp>
      <p:pic>
        <p:nvPicPr>
          <p:cNvPr id="2" name="Imagen 1"/>
          <p:cNvPicPr>
            <a:picLocks noChangeAspect="1"/>
          </p:cNvPicPr>
          <p:nvPr/>
        </p:nvPicPr>
        <p:blipFill>
          <a:blip r:embed="rId3"/>
          <a:stretch>
            <a:fillRect/>
          </a:stretch>
        </p:blipFill>
        <p:spPr>
          <a:xfrm>
            <a:off x="4881070" y="1063312"/>
            <a:ext cx="2599591" cy="1462270"/>
          </a:xfrm>
          <a:prstGeom prst="rect">
            <a:avLst/>
          </a:prstGeom>
        </p:spPr>
      </p:pic>
      <p:pic>
        <p:nvPicPr>
          <p:cNvPr id="9" name="Imagen 8"/>
          <p:cNvPicPr>
            <a:picLocks noChangeAspect="1"/>
          </p:cNvPicPr>
          <p:nvPr/>
        </p:nvPicPr>
        <p:blipFill rotWithShape="1">
          <a:blip r:embed="rId4"/>
          <a:srcRect t="6962"/>
          <a:stretch/>
        </p:blipFill>
        <p:spPr>
          <a:xfrm>
            <a:off x="3091541" y="5878286"/>
            <a:ext cx="6435090" cy="744583"/>
          </a:xfrm>
          <a:prstGeom prst="rect">
            <a:avLst/>
          </a:prstGeom>
        </p:spPr>
      </p:pic>
    </p:spTree>
    <p:extLst>
      <p:ext uri="{BB962C8B-B14F-4D97-AF65-F5344CB8AC3E}">
        <p14:creationId xmlns:p14="http://schemas.microsoft.com/office/powerpoint/2010/main" val="11019496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42</Words>
  <Application>Microsoft Office PowerPoint</Application>
  <PresentationFormat>Panorámica</PresentationFormat>
  <Paragraphs>10</Paragraphs>
  <Slides>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Calibri</vt:lpstr>
      <vt:lpstr>Calibri Light</vt:lpstr>
      <vt:lpstr>Tema de Office</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Acer</dc:creator>
  <cp:lastModifiedBy>Acer</cp:lastModifiedBy>
  <cp:revision>5</cp:revision>
  <dcterms:created xsi:type="dcterms:W3CDTF">2020-07-09T14:01:21Z</dcterms:created>
  <dcterms:modified xsi:type="dcterms:W3CDTF">2020-07-20T14:39:59Z</dcterms:modified>
</cp:coreProperties>
</file>