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150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822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2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758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31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912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7265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3743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06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3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B928-1770-4D25-87CA-93038B059CD7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494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FB928-1770-4D25-87CA-93038B059CD7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7E9C4-4239-4DB9-9F8E-2D68F7C3D0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665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306694" y="1974106"/>
            <a:ext cx="888530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i="1" dirty="0"/>
              <a:t>La Profeco alertó a los usuarios de vehículos de Nissan </a:t>
            </a:r>
            <a:r>
              <a:rPr lang="es-MX" i="1" dirty="0" err="1"/>
              <a:t>Frontier</a:t>
            </a:r>
            <a:r>
              <a:rPr lang="es-MX" i="1" dirty="0"/>
              <a:t> 2017, </a:t>
            </a:r>
            <a:r>
              <a:rPr lang="es-MX" i="1" dirty="0" err="1"/>
              <a:t>Urvan</a:t>
            </a:r>
            <a:r>
              <a:rPr lang="es-MX" i="1" dirty="0"/>
              <a:t> 2017, </a:t>
            </a:r>
            <a:r>
              <a:rPr lang="es-MX" i="1" dirty="0" err="1"/>
              <a:t>Tiida</a:t>
            </a:r>
            <a:r>
              <a:rPr lang="es-MX" i="1" dirty="0"/>
              <a:t> 2017 y 2018, </a:t>
            </a:r>
            <a:r>
              <a:rPr lang="es-MX" i="1" dirty="0" err="1"/>
              <a:t>March</a:t>
            </a:r>
            <a:r>
              <a:rPr lang="es-MX" i="1" dirty="0"/>
              <a:t> 2017 y 2018, Versa 2017 y 2018 y NP300 2017 y 2018, por fallas en el encendido</a:t>
            </a:r>
            <a:r>
              <a:rPr lang="es-MX" i="1" dirty="0" smtClean="0"/>
              <a:t>.</a:t>
            </a:r>
          </a:p>
          <a:p>
            <a:endParaRPr lang="es-MX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Procuraduría Federal del Consumidor, encabezada por Ricardo Sheffield Padilla, detalló que la alerta se debe a que existe un mal funcionamiento del “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switch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” de encendido que pudiera ocasionar una duración más corta después de unos años de uso normal.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"En casos extremos, bajo condiciones específicas de vibración, la llave podría potencialmente moverse de la posición “ON” mientras el vehículo está en movimiento", advirtió la Profeco mediante un comunicado.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Señaló que la compañía automotriz, avisó a la procuraduría que deberá inspeccionar y si es necesario reemplazar el “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switch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” de encendido de la llave mecánica.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Asimismo, que la revisión, cambio de pieza y mano de obra que en su caso se requieran no generarán costo alguno para los consumidores.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Piden a usuarios reportar cualquiera de estas fallas vía telefónica al número de atención a clientes 800 964-7786, o a través de las página: www.nissan.com.mx.</a:t>
            </a:r>
            <a:endParaRPr lang="es-MX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679" y="232913"/>
            <a:ext cx="863298" cy="88055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2079720" y="759454"/>
            <a:ext cx="8807570" cy="14664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rgbClr val="C00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441275" y="232913"/>
            <a:ext cx="8143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FF0000"/>
                </a:solidFill>
              </a:rPr>
              <a:t>NOTICIAS DE SEGURIDAD Y MEDIO AMBIENTE</a:t>
            </a:r>
            <a:endParaRPr lang="es-MX" b="1" dirty="0">
              <a:solidFill>
                <a:srgbClr val="FF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023358" y="1246006"/>
            <a:ext cx="8168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cap="all" dirty="0">
                <a:solidFill>
                  <a:srgbClr val="002060"/>
                </a:solidFill>
              </a:rPr>
              <a:t>Alerta Profeco, posible falla en autos Nissan</a:t>
            </a:r>
            <a:endParaRPr lang="es-MX" b="1" cap="all" dirty="0">
              <a:solidFill>
                <a:srgbClr val="002060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99" y="1430672"/>
            <a:ext cx="2810393" cy="154389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71" y="3404347"/>
            <a:ext cx="2680447" cy="2010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949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221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6</cp:revision>
  <dcterms:created xsi:type="dcterms:W3CDTF">2020-07-09T14:01:21Z</dcterms:created>
  <dcterms:modified xsi:type="dcterms:W3CDTF">2020-07-21T13:09:18Z</dcterms:modified>
</cp:coreProperties>
</file>