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50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22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2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58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31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1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26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74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06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94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FB928-1770-4D25-87CA-93038B059CD7}" type="datetimeFigureOut">
              <a:rPr lang="es-MX" smtClean="0"/>
              <a:t>28/07/2020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65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778370" y="1775699"/>
            <a:ext cx="7970807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 dirty="0"/>
              <a:t>El Instituto del Fondo Nacional de la Vivienda para los Trabajadores (</a:t>
            </a:r>
            <a:r>
              <a:rPr lang="es-MX" sz="1400" i="1" dirty="0" err="1"/>
              <a:t>Infonavit</a:t>
            </a:r>
            <a:r>
              <a:rPr lang="es-MX" sz="1400" i="1" dirty="0"/>
              <a:t>), anunció que aplicará descuentos del 5 al 40 por ciento del saldo total de la deuda hipotecaria por el pago anticipado.</a:t>
            </a:r>
          </a:p>
          <a:p>
            <a:endParaRPr lang="es-MX" sz="1400" i="1" dirty="0"/>
          </a:p>
          <a:p>
            <a:r>
              <a:rPr lang="es-MX" sz="1400" i="1" dirty="0"/>
              <a:t>Esto con el programa de Descuentos por Liquidación Anticipada, que entró en vigor desde el 10 de abril para el pago de créditos con vigencia de hasta 10 años y un monto de financiamiento igual a o menor. 236 salarios mínimos</a:t>
            </a:r>
            <a:r>
              <a:rPr lang="es-MX" sz="1400" i="1" dirty="0" smtClean="0"/>
              <a:t>.</a:t>
            </a:r>
          </a:p>
          <a:p>
            <a:endParaRPr lang="es-MX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i="1" dirty="0"/>
              <a:t>En un comunicado el </a:t>
            </a:r>
            <a:r>
              <a:rPr lang="es-MX" sz="1400" i="1" dirty="0" err="1"/>
              <a:t>Infonavit</a:t>
            </a:r>
            <a:r>
              <a:rPr lang="es-MX" sz="1400" i="1" dirty="0"/>
              <a:t> indicó que quienes paguen en una sola exhibición el saldo de su deuda tendrán el descuento dentro del rango del 5 al 40 por ciento, que dependerá de su nivel de ingreso y la edad del financiamiento.</a:t>
            </a:r>
          </a:p>
          <a:p>
            <a:endParaRPr lang="es-MX" sz="1400" i="1" dirty="0"/>
          </a:p>
          <a:p>
            <a:endParaRPr lang="es-MX" sz="1400" i="1" dirty="0"/>
          </a:p>
          <a:p>
            <a:r>
              <a:rPr lang="es-MX" sz="1400" i="1" dirty="0"/>
              <a:t>Por ejemplo, los empleados que ganen de 3 a 9 mil pesos al menos con un crédito de vigencia de entre 10 o 14 años podrán tener descuento del 30 o 40 por ciento. El descuento disminuye conforme el salario aumenta.</a:t>
            </a:r>
          </a:p>
          <a:p>
            <a:endParaRPr lang="es-MX" sz="1400" i="1" dirty="0"/>
          </a:p>
          <a:p>
            <a:r>
              <a:rPr lang="es-MX" sz="1400" i="1" dirty="0"/>
              <a:t>Los descuentos no aplican en los programas </a:t>
            </a:r>
            <a:r>
              <a:rPr lang="es-MX" sz="1400" i="1" dirty="0" err="1"/>
              <a:t>Infonavit</a:t>
            </a:r>
            <a:r>
              <a:rPr lang="es-MX" sz="1400" i="1" dirty="0"/>
              <a:t> Total, </a:t>
            </a:r>
            <a:r>
              <a:rPr lang="es-MX" sz="1400" i="1" dirty="0" err="1"/>
              <a:t>Infonavit</a:t>
            </a:r>
            <a:r>
              <a:rPr lang="es-MX" sz="1400" i="1" dirty="0"/>
              <a:t> Total AG, </a:t>
            </a:r>
            <a:r>
              <a:rPr lang="es-MX" sz="1400" i="1" dirty="0" err="1"/>
              <a:t>Mejoravit</a:t>
            </a:r>
            <a:r>
              <a:rPr lang="es-MX" sz="1400" i="1" dirty="0"/>
              <a:t>, </a:t>
            </a:r>
            <a:r>
              <a:rPr lang="es-MX" sz="1400" i="1" dirty="0" err="1"/>
              <a:t>Arrendavit</a:t>
            </a:r>
            <a:r>
              <a:rPr lang="es-MX" sz="1400" i="1" dirty="0"/>
              <a:t>, Tu Casa es posible, Tu2doCrédito, Cumplir Cuenta y Responsabilidad Compartida.</a:t>
            </a:r>
          </a:p>
          <a:p>
            <a:endParaRPr lang="es-MX" sz="1400" i="1" dirty="0"/>
          </a:p>
          <a:p>
            <a:r>
              <a:rPr lang="es-MX" sz="1400" i="1" dirty="0"/>
              <a:t>El usuario puede saber si aplica al descuento a través de su cuenta </a:t>
            </a:r>
            <a:r>
              <a:rPr lang="es-MX" sz="1400" i="1" dirty="0" err="1"/>
              <a:t>Infonavit</a:t>
            </a:r>
            <a:r>
              <a:rPr lang="es-MX" sz="1400" i="1" dirty="0"/>
              <a:t>, cerró el comunicado.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79" y="232913"/>
            <a:ext cx="863298" cy="88055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079720" y="759454"/>
            <a:ext cx="8807570" cy="14664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41275" y="232913"/>
            <a:ext cx="814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NOTICIAS DE SEGURIDAD Y MEDIO AMBIENTE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582747" y="1287175"/>
            <a:ext cx="816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cap="all" dirty="0" err="1">
                <a:solidFill>
                  <a:srgbClr val="002060"/>
                </a:solidFill>
              </a:rPr>
              <a:t>Infonavit</a:t>
            </a:r>
            <a:r>
              <a:rPr lang="es-MX" b="1" cap="all" dirty="0">
                <a:solidFill>
                  <a:srgbClr val="002060"/>
                </a:solidFill>
              </a:rPr>
              <a:t> descontará hasta el 40% de hipoteca con pago anticipado</a:t>
            </a:r>
            <a:endParaRPr lang="es-MX" b="1" cap="all" dirty="0">
              <a:solidFill>
                <a:srgbClr val="00206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6" y="2997348"/>
            <a:ext cx="3079552" cy="17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4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235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7</cp:revision>
  <dcterms:created xsi:type="dcterms:W3CDTF">2020-07-09T14:01:21Z</dcterms:created>
  <dcterms:modified xsi:type="dcterms:W3CDTF">2020-07-28T15:51:36Z</dcterms:modified>
</cp:coreProperties>
</file>