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50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22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2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58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31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12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726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74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06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3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94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FB928-1770-4D25-87CA-93038B059CD7}" type="datetimeFigureOut">
              <a:rPr lang="es-MX" smtClean="0"/>
              <a:t>13/08/2020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7E9C4-4239-4DB9-9F8E-2D68F7C3D0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65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73913" y="3249778"/>
            <a:ext cx="1092034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El presidente de México, Andrés Manuel López Obrador, ofreció su conferencia de prensa desde Palacio Nacional, en donde detalló el proyecto de la vacuna contra el COVID-19.</a:t>
            </a:r>
            <a:endParaRPr lang="es-MX" sz="1400" dirty="0"/>
          </a:p>
          <a:p>
            <a:r>
              <a:rPr lang="es-MX" sz="1400" dirty="0"/>
              <a:t>“El día de hoy vamos a informar sobre la nueva vacuna la posibilidad de tener esta vacuna, para el COVID-19, es una buena noticia para el pueblo de México, se les va a dar a conocer que ya existe la vacuna.</a:t>
            </a:r>
            <a:endParaRPr lang="es-MX" sz="1400" dirty="0"/>
          </a:p>
          <a:p>
            <a:r>
              <a:rPr lang="es-MX" sz="1400" dirty="0"/>
              <a:t>Significa tranquilidad y salud, es realmente algo excepcional, que nos va ayudar mucho a que se mantenga la esperanza a que se acabe la incertidumbre, que ya tengamos en el horizonte la posibilidad de una vida mejor, sana , en lo que corresponde a esta epidemia que ha traído tanta tristeza, tanta desgracia en México y en el mundo”, indicó el mandatario mexicano al anunciar producción de vacuna en México y Argentina.</a:t>
            </a:r>
            <a:endParaRPr lang="es-MX" sz="1400" dirty="0"/>
          </a:p>
          <a:p>
            <a:r>
              <a:rPr lang="es-MX" sz="1400" dirty="0"/>
              <a:t>El canciller mexicano, Marcelo Ebrard, aseguró que se consideró a México para el proyecto de producción de la vacuna más avanzada que existe.</a:t>
            </a:r>
            <a:endParaRPr lang="es-MX" sz="1400" dirty="0"/>
          </a:p>
          <a:p>
            <a:r>
              <a:rPr lang="es-MX" sz="1400" dirty="0"/>
              <a:t>Por su parte, el subsecretario de Salud, Hugo López-</a:t>
            </a:r>
            <a:r>
              <a:rPr lang="es-MX" sz="1400" dirty="0" err="1"/>
              <a:t>Gatell</a:t>
            </a:r>
            <a:r>
              <a:rPr lang="es-MX" sz="1400" dirty="0"/>
              <a:t>, explicó que hay fases que no se pueden evitar pero que los resultados que ha demostrado </a:t>
            </a:r>
            <a:r>
              <a:rPr lang="es-MX" sz="1400" dirty="0" err="1"/>
              <a:t>AstraZeneca</a:t>
            </a:r>
            <a:r>
              <a:rPr lang="es-MX" sz="1400" dirty="0"/>
              <a:t> son “muy alentadores”.</a:t>
            </a:r>
            <a:endParaRPr lang="es-MX" sz="1400" dirty="0"/>
          </a:p>
          <a:p>
            <a:r>
              <a:rPr lang="es-MX" sz="1400" dirty="0"/>
              <a:t>“La vacuna AZ1222, es la que tiene mejores capacidades pre-clínicas y en los ensayos Fase 1 y Fase 2″, señaló.</a:t>
            </a:r>
            <a:endParaRPr lang="es-MX" sz="1400" dirty="0"/>
          </a:p>
          <a:p>
            <a:r>
              <a:rPr lang="es-MX" sz="1400" dirty="0"/>
              <a:t>López Obrador indicó que es una buena noticia, y aunque los procesos para tener la vacuna “se están acortando”, se estima que se pueda disponer de ella en el primer trimestre del 2021.</a:t>
            </a:r>
            <a:endParaRPr lang="es-MX" sz="1400" dirty="0"/>
          </a:p>
          <a:p>
            <a:r>
              <a:rPr lang="es-MX" sz="1400" dirty="0"/>
              <a:t>“Es una buena noticia pero todavía nos va a llevar algún tiempo, se están acortando los procesos y en poco tiempo, y de manera muy profesional, pero se está pensando tener ya resultados finales en noviembre y empezar la fabricación de la vacuna, para disponer de la vacuna, el primer trimestre del año próximo”, explicó.</a:t>
            </a:r>
            <a:endParaRPr lang="es-MX" sz="1400" dirty="0"/>
          </a:p>
          <a:p>
            <a:r>
              <a:rPr lang="es-MX" sz="1400" dirty="0"/>
              <a:t> </a:t>
            </a:r>
            <a:endParaRPr lang="es-MX" sz="1100" i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79" y="232913"/>
            <a:ext cx="863298" cy="88055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079720" y="759454"/>
            <a:ext cx="8807570" cy="14664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441275" y="232913"/>
            <a:ext cx="814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NOTICIAS DE SEGURIDAD Y MEDIO AMBIENTE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73913" y="2857752"/>
            <a:ext cx="1112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LA VACUNA CONTRA COVID-19 ESTARÍA DISPONIBLE EN MÉXICO HASTA EL PRIMER TRIMESTRE DE 2021: AMLO</a:t>
            </a:r>
            <a:endParaRPr lang="es-MX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722" y="984345"/>
            <a:ext cx="3514874" cy="174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4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9</cp:revision>
  <dcterms:created xsi:type="dcterms:W3CDTF">2020-07-09T14:01:21Z</dcterms:created>
  <dcterms:modified xsi:type="dcterms:W3CDTF">2020-08-13T15:26:11Z</dcterms:modified>
</cp:coreProperties>
</file>